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1801734D-41C7-F3D9-5A1F-D3C35C8E824E}" v="1" dt="2026-03-27T15:55:22.319"/>
    <p1510:client id="{65B0741A-00DD-4C57-BF57-4C4CB6139293}" v="1" dt="2026-03-27T13:47:54.382"/>
    <p1510:client id="{C703E5AC-3CB7-48A9-BD1F-AED70B6025B5}" v="1" dt="2026-03-27T14:31:3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5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tenantanon#140f9c4d-560a-439b-a32e-7c9b3428136e::" providerId="AD" clId="Web-{1801734D-41C7-F3D9-5A1F-D3C35C8E824E}"/>
    <pc:docChg chg="modSld">
      <pc:chgData name="Guest User" userId="S::urn:spo:tenantanon#140f9c4d-560a-439b-a32e-7c9b3428136e::" providerId="AD" clId="Web-{1801734D-41C7-F3D9-5A1F-D3C35C8E824E}" dt="2026-03-27T15:55:22.319" v="0"/>
      <pc:docMkLst>
        <pc:docMk/>
      </pc:docMkLst>
      <pc:sldChg chg="delSp">
        <pc:chgData name="Guest User" userId="S::urn:spo:tenantanon#140f9c4d-560a-439b-a32e-7c9b3428136e::" providerId="AD" clId="Web-{1801734D-41C7-F3D9-5A1F-D3C35C8E824E}" dt="2026-03-27T15:55:22.319" v="0"/>
        <pc:sldMkLst>
          <pc:docMk/>
          <pc:sldMk cId="752336711" sldId="256"/>
        </pc:sldMkLst>
        <pc:picChg chg="del">
          <ac:chgData name="Guest User" userId="S::urn:spo:tenantanon#140f9c4d-560a-439b-a32e-7c9b3428136e::" providerId="AD" clId="Web-{1801734D-41C7-F3D9-5A1F-D3C35C8E824E}" dt="2026-03-27T15:55:22.319" v="0"/>
          <ac:picMkLst>
            <pc:docMk/>
            <pc:sldMk cId="752336711" sldId="256"/>
            <ac:picMk id="4" creationId="{E502F8F5-7DFE-3C55-A149-78CA41F61E8D}"/>
          </ac:picMkLst>
        </pc:picChg>
      </pc:sldChg>
    </pc:docChg>
  </pc:docChgLst>
  <pc:docChgLst>
    <pc:chgData name="Dan Sweeney Davies" userId="3a23aabe-53ff-4a60-89da-521f26ab8662" providerId="ADAL" clId="{7D573DCD-3FD9-4D90-B279-DC8885BA2216}"/>
    <pc:docChg chg="undo custSel addSld delSld modSld modMainMaster">
      <pc:chgData name="Dan Sweeney Davies" userId="3a23aabe-53ff-4a60-89da-521f26ab8662" providerId="ADAL" clId="{7D573DCD-3FD9-4D90-B279-DC8885BA2216}" dt="2026-03-27T14:31:48.846" v="43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1:48.846" v="43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1:38.051" v="41" actId="21"/>
          <ac:spMkLst>
            <pc:docMk/>
            <pc:sldMk cId="752336711" sldId="256"/>
            <ac:spMk id="6" creationId="{FD2568D9-2861-DEAE-2446-F57168138D67}"/>
          </ac:spMkLst>
        </pc:spChg>
        <pc:picChg chg="add mod">
          <ac:chgData name="Dan Sweeney Davies" userId="3a23aabe-53ff-4a60-89da-521f26ab8662" providerId="ADAL" clId="{7D573DCD-3FD9-4D90-B279-DC8885BA2216}" dt="2026-03-27T14:31:48.846" v="43" actId="1076"/>
          <ac:picMkLst>
            <pc:docMk/>
            <pc:sldMk cId="752336711" sldId="256"/>
            <ac:picMk id="4" creationId="{E502F8F5-7DFE-3C55-A149-78CA41F61E8D}"/>
          </ac:picMkLst>
        </pc:picChg>
        <pc:picChg chg="add del mod">
          <ac:chgData name="Dan Sweeney Davies" userId="3a23aabe-53ff-4a60-89da-521f26ab8662" providerId="ADAL" clId="{7D573DCD-3FD9-4D90-B279-DC8885BA2216}" dt="2026-03-27T13:52:29.303" v="27" actId="21"/>
          <ac:picMkLst>
            <pc:docMk/>
            <pc:sldMk cId="752336711" sldId="256"/>
            <ac:picMk id="5" creationId="{E05D53B0-AB8D-E92A-21F5-0116761B924A}"/>
          </ac:picMkLst>
        </pc:picChg>
        <pc:picChg chg="add del mod">
          <ac:chgData name="Dan Sweeney Davies" userId="3a23aabe-53ff-4a60-89da-521f26ab8662" providerId="ADAL" clId="{7D573DCD-3FD9-4D90-B279-DC8885BA2216}" dt="2026-03-27T13:52:47.691" v="30" actId="21"/>
          <ac:picMkLst>
            <pc:docMk/>
            <pc:sldMk cId="752336711" sldId="256"/>
            <ac:picMk id="7" creationId="{6E698C15-27B3-5864-D019-F23CB46BB925}"/>
          </ac:picMkLst>
        </pc:picChg>
        <pc:picChg chg="add del mod ord">
          <ac:chgData name="Dan Sweeney Davies" userId="3a23aabe-53ff-4a60-89da-521f26ab8662" providerId="ADAL" clId="{7D573DCD-3FD9-4D90-B279-DC8885BA2216}" dt="2026-03-27T13:58:35.687" v="37" actId="171"/>
          <ac:picMkLst>
            <pc:docMk/>
            <pc:sldMk cId="752336711" sldId="256"/>
            <ac:picMk id="9" creationId="{31894C79-698D-272C-2F27-EA54E4E57EAF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43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2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85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1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3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3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9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087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84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98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2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85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894C79-698D-272C-2F27-EA54E4E57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5"/>
            <a:ext cx="9144000" cy="913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2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2</cp:revision>
  <dcterms:created xsi:type="dcterms:W3CDTF">2026-03-27T13:33:24Z</dcterms:created>
  <dcterms:modified xsi:type="dcterms:W3CDTF">2026-03-27T15:55:22Z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