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BCD6AC06-E2FB-4450-B227-6DFF6B605A83}" v="1" dt="2026-03-27T14:31:55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2:00.493" v="49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2:00.493" v="49" actId="1076"/>
        <pc:sldMkLst>
          <pc:docMk/>
          <pc:sldMk cId="535366899" sldId="256"/>
        </pc:sldMkLst>
        <pc:spChg chg="add del mod">
          <ac:chgData name="Dan Sweeney Davies" userId="3a23aabe-53ff-4a60-89da-521f26ab8662" providerId="ADAL" clId="{7D573DCD-3FD9-4D90-B279-DC8885BA2216}" dt="2026-03-27T14:31:57.782" v="48" actId="21"/>
          <ac:spMkLst>
            <pc:docMk/>
            <pc:sldMk cId="535366899" sldId="256"/>
            <ac:spMk id="6" creationId="{EC7A5BD5-1D9B-E226-7030-FF75607BA9E4}"/>
          </ac:spMkLst>
        </pc:spChg>
        <pc:picChg chg="add mod">
          <ac:chgData name="Dan Sweeney Davies" userId="3a23aabe-53ff-4a60-89da-521f26ab8662" providerId="ADAL" clId="{7D573DCD-3FD9-4D90-B279-DC8885BA2216}" dt="2026-03-27T14:32:00.493" v="49" actId="1076"/>
          <ac:picMkLst>
            <pc:docMk/>
            <pc:sldMk cId="535366899" sldId="256"/>
            <ac:picMk id="4" creationId="{E288F2DE-AD5B-5D35-6056-BE8D1F1CFD84}"/>
          </ac:picMkLst>
        </pc:picChg>
        <pc:picChg chg="add del mod">
          <ac:chgData name="Dan Sweeney Davies" userId="3a23aabe-53ff-4a60-89da-521f26ab8662" providerId="ADAL" clId="{7D573DCD-3FD9-4D90-B279-DC8885BA2216}" dt="2026-03-27T13:59:19.832" v="42" actId="21"/>
          <ac:picMkLst>
            <pc:docMk/>
            <pc:sldMk cId="535366899" sldId="256"/>
            <ac:picMk id="5" creationId="{C141451B-E7D8-34BD-5837-A314F601B02D}"/>
          </ac:picMkLst>
        </pc:picChg>
        <pc:picChg chg="add mod ord">
          <ac:chgData name="Dan Sweeney Davies" userId="3a23aabe-53ff-4a60-89da-521f26ab8662" providerId="ADAL" clId="{7D573DCD-3FD9-4D90-B279-DC8885BA2216}" dt="2026-03-27T13:59:25.567" v="45" actId="171"/>
          <ac:picMkLst>
            <pc:docMk/>
            <pc:sldMk cId="535366899" sldId="256"/>
            <ac:picMk id="7" creationId="{EB43B058-31F5-F967-1260-332CA364D7BB}"/>
          </ac:picMkLst>
        </pc:picChg>
      </pc:sldChg>
      <pc:sldChg chg="addSp modSp new del mod">
        <pc:chgData name="Dan Sweeney Davies" userId="3a23aabe-53ff-4a60-89da-521f26ab8662" providerId="ADAL" clId="{7D573DCD-3FD9-4D90-B279-DC8885BA2216}" dt="2026-03-27T13:45:54.431" v="8" actId="269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picChg chg="add mod">
          <ac:chgData name="Dan Sweeney Davies" userId="3a23aabe-53ff-4a60-89da-521f26ab8662" providerId="ADAL" clId="{7D573DCD-3FD9-4D90-B279-DC8885BA2216}" dt="2026-03-27T13:42:26.544" v="7"/>
          <ac:picMkLst>
            <pc:docMk/>
            <pc:sldMk cId="752336711" sldId="256"/>
            <ac:picMk id="5" creationId="{0AB75DC7-AD03-02C5-7F24-215E21B9A4DE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36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98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06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27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47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7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60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7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24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03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7487-80F4-080F-C46C-3FAFF0B3B0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6CBD42-6235-2401-43A1-B26F426F5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43B058-31F5-F967-1260-332CA364D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288F2DE-AD5B-5D35-6056-BE8D1F1CF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12" y="4097658"/>
            <a:ext cx="1981372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2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